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gif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gif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CUDAP Sign Choir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CUDAP@cornell.edu</a:t>
            </a:r>
            <a:endParaRPr/>
          </a:p>
        </p:txBody>
      </p:sp>
      <p:pic>
        <p:nvPicPr>
          <p:cNvPr descr="Image result for school clipart"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1541150"/>
            <a:ext cx="2895700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</a:t>
            </a:r>
            <a:endParaRPr/>
          </a:p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Move O hands from your head out, then change to flat hands and move down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75" y="1489825"/>
            <a:ext cx="3422326" cy="342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endParaRPr/>
          </a:p>
        </p:txBody>
      </p:sp>
      <p:sp>
        <p:nvSpPr>
          <p:cNvPr id="140" name="Shape 140"/>
          <p:cNvSpPr txBox="1"/>
          <p:nvPr>
            <p:ph idx="2" type="body"/>
          </p:nvPr>
        </p:nvSpPr>
        <p:spPr>
          <a:xfrm>
            <a:off x="4756200" y="1489825"/>
            <a:ext cx="3999900" cy="14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Imagine picking up information from a page and putting it in your head. If you add the flat hands at the end like “Teacher,” you get “Student”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25" y="1382875"/>
            <a:ext cx="3511426" cy="35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</a:t>
            </a:r>
            <a:endParaRPr/>
          </a:p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387900" y="4074400"/>
            <a:ext cx="45852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Hold up right flat hand and tilt inward twice 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8137"/>
            <a:ext cx="2308864" cy="222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875" y="1498115"/>
            <a:ext cx="2308875" cy="2222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750" y="1498115"/>
            <a:ext cx="2308875" cy="222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625" y="1498115"/>
            <a:ext cx="2308875" cy="222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</a:t>
            </a:r>
            <a:endParaRPr/>
          </a:p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Wiggle right fingers over left Flat hand, movinng a little closer</a:t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044490"/>
            <a:ext cx="3722375" cy="2270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udying meme funny"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275" y="2407925"/>
            <a:ext cx="3429000" cy="242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All-night</a:t>
            </a:r>
            <a:endParaRPr/>
          </a:p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Sweep right arm under left arm, like the sun moving below the horizon from dusk to dawn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50" y="1489825"/>
            <a:ext cx="3479675" cy="34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idx="2" type="body"/>
          </p:nvPr>
        </p:nvSpPr>
        <p:spPr>
          <a:xfrm>
            <a:off x="4756200" y="2826613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“ALL-NIGHTER” = “STUDY” + “ALL-NIGHT”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</a:t>
            </a:r>
            <a:endParaRPr/>
          </a:p>
        </p:txBody>
      </p:sp>
      <p:sp>
        <p:nvSpPr>
          <p:cNvPr id="173" name="Shape 173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Move L hand in a clockwise circle (from your perspective)</a:t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75" y="1489825"/>
            <a:ext cx="3355250" cy="33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0" y="2865950"/>
            <a:ext cx="2631526" cy="19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Vocab List!</a:t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College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Class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Exam/Test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Graduate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School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Deaf School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Homework</a:t>
            </a:r>
            <a:endParaRPr sz="1600" u="sng"/>
          </a:p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3419475" y="1489825"/>
            <a:ext cx="5336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Teacher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Learn</a:t>
            </a:r>
            <a:r>
              <a:rPr lang="en" sz="1600"/>
              <a:t> / Student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Lecture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Study</a:t>
            </a:r>
            <a:endParaRPr sz="1600" u="sng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All-night / All-nighter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/>
              <a:t>Library</a:t>
            </a:r>
            <a:endParaRPr sz="1600" u="sng"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225" y="2274575"/>
            <a:ext cx="2627950" cy="275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</a:t>
            </a:r>
            <a:endParaRPr/>
          </a:p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Use 2 flat hands; tap right on left and make a circle</a:t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575" y="1489825"/>
            <a:ext cx="3212650" cy="32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</a:t>
            </a:r>
            <a:endParaRPr/>
          </a:p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387900" y="3787500"/>
            <a:ext cx="50664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Start with 2 C hands in front of chest, thumbs and index fingers touching. Move outwards in a circle so pinkies are touching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25" y="1489825"/>
            <a:ext cx="2563775" cy="195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113" y="1489825"/>
            <a:ext cx="2563775" cy="1951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2325" y="1489825"/>
            <a:ext cx="2563775" cy="195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Exam/Test</a:t>
            </a:r>
            <a:endParaRPr/>
          </a:p>
        </p:txBody>
      </p:sp>
      <p:sp>
        <p:nvSpPr>
          <p:cNvPr id="95" name="Shape 95"/>
          <p:cNvSpPr txBox="1"/>
          <p:nvPr>
            <p:ph idx="2" type="body"/>
          </p:nvPr>
        </p:nvSpPr>
        <p:spPr>
          <a:xfrm>
            <a:off x="4491800" y="1489825"/>
            <a:ext cx="4264200" cy="10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Start with 2 1-hands, curve into x-hands while moving downward (like drawing a question mark). Flatten into 5-hands.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25" y="1489825"/>
            <a:ext cx="3337425" cy="3337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 tried and therefore no one gif" id="97" name="Shape 97"/>
          <p:cNvPicPr preferRelativeResize="0"/>
          <p:nvPr/>
        </p:nvPicPr>
        <p:blipFill rotWithShape="1">
          <a:blip r:embed="rId4">
            <a:alphaModFix/>
          </a:blip>
          <a:srcRect b="8658" l="7647" r="7469" t="9428"/>
          <a:stretch/>
        </p:blipFill>
        <p:spPr>
          <a:xfrm>
            <a:off x="5295900" y="2712725"/>
            <a:ext cx="322897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Graduate (verb)</a:t>
            </a:r>
            <a:endParaRPr/>
          </a:p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Make a small circle with a right G hand and tap against flat left hand</a:t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50" y="1403925"/>
            <a:ext cx="3418725" cy="34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</a:t>
            </a:r>
            <a:endParaRPr/>
          </a:p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4756200" y="1489825"/>
            <a:ext cx="3999900" cy="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Clap two flat hands together twice</a:t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75" y="1386775"/>
            <a:ext cx="3493600" cy="34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Residential School / Deaf School</a:t>
            </a:r>
            <a:endParaRPr/>
          </a:p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4756200" y="1489825"/>
            <a:ext cx="3999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Tap two I hands together, right on top 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25" y="1489825"/>
            <a:ext cx="3328349" cy="332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>
            <p:ph idx="2" type="body"/>
          </p:nvPr>
        </p:nvSpPr>
        <p:spPr>
          <a:xfrm>
            <a:off x="4756200" y="3192975"/>
            <a:ext cx="3999900" cy="15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“Deaf School” is usually understood to mean a state-run, residential school. These are similar  to prestigious  boarding schools or prep schools, so most graduates of Deaf schools are proud to have attended.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4756200" y="1489825"/>
            <a:ext cx="39999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Compound sign combining “Home” and “Work.” Touch cheek with flattened O hand, then tap fists together. </a:t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50" y="1489825"/>
            <a:ext cx="2905400" cy="32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3679" l="0" r="0" t="0"/>
          <a:stretch/>
        </p:blipFill>
        <p:spPr>
          <a:xfrm>
            <a:off x="5449375" y="2608525"/>
            <a:ext cx="3099275" cy="22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